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764413" cy="3276441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1pPr>
    <a:lvl2pPr marL="466255" indent="-50523"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2pPr>
    <a:lvl3pPr marL="932510" indent="-101046"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3pPr>
    <a:lvl4pPr marL="1398765" indent="-151569"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4pPr>
    <a:lvl5pPr marL="1865020" indent="-202092" algn="l" rtl="0" fontAlgn="base">
      <a:spcBef>
        <a:spcPct val="0"/>
      </a:spcBef>
      <a:spcAft>
        <a:spcPct val="0"/>
      </a:spcAft>
      <a:defRPr sz="7400" kern="1200">
        <a:solidFill>
          <a:schemeClr val="tx1"/>
        </a:solidFill>
        <a:latin typeface="Arial" charset="0"/>
        <a:ea typeface="+mn-ea"/>
        <a:cs typeface="+mn-cs"/>
      </a:defRPr>
    </a:lvl5pPr>
    <a:lvl6pPr marL="2078660" algn="l" defTabSz="831464" rtl="0" eaLnBrk="1" latinLnBrk="0" hangingPunct="1">
      <a:defRPr sz="7400" kern="1200">
        <a:solidFill>
          <a:schemeClr val="tx1"/>
        </a:solidFill>
        <a:latin typeface="Arial" charset="0"/>
        <a:ea typeface="+mn-ea"/>
        <a:cs typeface="+mn-cs"/>
      </a:defRPr>
    </a:lvl6pPr>
    <a:lvl7pPr marL="2494392" algn="l" defTabSz="831464" rtl="0" eaLnBrk="1" latinLnBrk="0" hangingPunct="1">
      <a:defRPr sz="7400" kern="1200">
        <a:solidFill>
          <a:schemeClr val="tx1"/>
        </a:solidFill>
        <a:latin typeface="Arial" charset="0"/>
        <a:ea typeface="+mn-ea"/>
        <a:cs typeface="+mn-cs"/>
      </a:defRPr>
    </a:lvl7pPr>
    <a:lvl8pPr marL="2910124" algn="l" defTabSz="831464" rtl="0" eaLnBrk="1" latinLnBrk="0" hangingPunct="1">
      <a:defRPr sz="7400" kern="1200">
        <a:solidFill>
          <a:schemeClr val="tx1"/>
        </a:solidFill>
        <a:latin typeface="Arial" charset="0"/>
        <a:ea typeface="+mn-ea"/>
        <a:cs typeface="+mn-cs"/>
      </a:defRPr>
    </a:lvl8pPr>
    <a:lvl9pPr marL="3325856" algn="l" defTabSz="831464" rtl="0" eaLnBrk="1" latinLnBrk="0" hangingPunct="1">
      <a:defRPr sz="7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99CA"/>
    <a:srgbClr val="FFCC00"/>
    <a:srgbClr val="063067"/>
    <a:srgbClr val="B4842E"/>
    <a:srgbClr val="7B5A1F"/>
    <a:srgbClr val="3B6D88"/>
    <a:srgbClr val="2F524B"/>
    <a:srgbClr val="D1FAFF"/>
    <a:srgbClr val="B8DFE2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5246" autoAdjust="0"/>
    <p:restoredTop sz="99295" autoAdjust="0"/>
  </p:normalViewPr>
  <p:slideViewPr>
    <p:cSldViewPr snapToGrid="0">
      <p:cViewPr>
        <p:scale>
          <a:sx n="28" d="100"/>
          <a:sy n="28" d="100"/>
        </p:scale>
        <p:origin x="-1842" y="66"/>
      </p:cViewPr>
      <p:guideLst>
        <p:guide orient="horz" pos="10320"/>
        <p:guide pos="103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A463F767-5E6A-4D78-91FE-07EAE9680125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361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765300" y="696913"/>
            <a:ext cx="348773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8013"/>
            <a:ext cx="560705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876EB278-8C4A-4181-87C6-1633B4027821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2096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6625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3251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9876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6502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332048" algn="l" defTabSz="9328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98458" algn="l" defTabSz="9328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64868" algn="l" defTabSz="9328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31277" algn="l" defTabSz="93281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52F0E6-1C6F-43FE-A91F-FEFC2F4DA7E3}" type="slidenum">
              <a:rPr lang="en-US" smtClean="0"/>
              <a:pPr/>
              <a:t>0</a:t>
            </a:fld>
            <a:endParaRPr lang="en-US" dirty="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65300" y="696913"/>
            <a:ext cx="3487738" cy="3487737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57493" y="10178927"/>
            <a:ext cx="27849430" cy="7022391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914984" y="18566502"/>
            <a:ext cx="22934447" cy="8373129"/>
          </a:xfrm>
        </p:spPr>
        <p:txBody>
          <a:bodyPr/>
          <a:lstStyle>
            <a:lvl1pPr marL="0" indent="0" algn="ctr">
              <a:buNone/>
              <a:defRPr/>
            </a:lvl1pPr>
            <a:lvl2pPr marL="466410" indent="0" algn="ctr">
              <a:buNone/>
              <a:defRPr/>
            </a:lvl2pPr>
            <a:lvl3pPr marL="932819" indent="0" algn="ctr">
              <a:buNone/>
              <a:defRPr/>
            </a:lvl3pPr>
            <a:lvl4pPr marL="1399229" indent="0" algn="ctr">
              <a:buNone/>
              <a:defRPr/>
            </a:lvl4pPr>
            <a:lvl5pPr marL="1865639" indent="0" algn="ctr">
              <a:buNone/>
              <a:defRPr/>
            </a:lvl5pPr>
            <a:lvl6pPr marL="2332048" indent="0" algn="ctr">
              <a:buNone/>
              <a:defRPr/>
            </a:lvl6pPr>
            <a:lvl7pPr marL="2798458" indent="0" algn="ctr">
              <a:buNone/>
              <a:defRPr/>
            </a:lvl7pPr>
            <a:lvl8pPr marL="3264868" indent="0" algn="ctr">
              <a:buNone/>
              <a:defRPr/>
            </a:lvl8pPr>
            <a:lvl9pPr marL="3731277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093E0-F95C-468A-9591-22184B62530F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F307D-1ED4-4AB4-BCB7-1C17FB811996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3754685" y="1313178"/>
            <a:ext cx="7372474" cy="27953766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637261" y="1313178"/>
            <a:ext cx="21963329" cy="27953766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5A762-0E00-46F4-9FBC-4FA11B6F455D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8047D-ED04-4E0B-8B4D-3404B84EDAB2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87510" y="21054170"/>
            <a:ext cx="27851036" cy="6508099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87510" y="13887317"/>
            <a:ext cx="27851036" cy="7166853"/>
          </a:xfrm>
        </p:spPr>
        <p:txBody>
          <a:bodyPr anchor="b"/>
          <a:lstStyle>
            <a:lvl1pPr marL="0" indent="0">
              <a:buNone/>
              <a:defRPr sz="2000"/>
            </a:lvl1pPr>
            <a:lvl2pPr marL="466410" indent="0">
              <a:buNone/>
              <a:defRPr sz="1800"/>
            </a:lvl2pPr>
            <a:lvl3pPr marL="932819" indent="0">
              <a:buNone/>
              <a:defRPr sz="1600"/>
            </a:lvl3pPr>
            <a:lvl4pPr marL="1399229" indent="0">
              <a:buNone/>
              <a:defRPr sz="1500"/>
            </a:lvl4pPr>
            <a:lvl5pPr marL="1865639" indent="0">
              <a:buNone/>
              <a:defRPr sz="1500"/>
            </a:lvl5pPr>
            <a:lvl6pPr marL="2332048" indent="0">
              <a:buNone/>
              <a:defRPr sz="1500"/>
            </a:lvl6pPr>
            <a:lvl7pPr marL="2798458" indent="0">
              <a:buNone/>
              <a:defRPr sz="1500"/>
            </a:lvl7pPr>
            <a:lvl8pPr marL="3264868" indent="0">
              <a:buNone/>
              <a:defRPr sz="1500"/>
            </a:lvl8pPr>
            <a:lvl9pPr marL="3731277" indent="0">
              <a:buNone/>
              <a:defRPr sz="1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2EC27-FE35-445C-B519-93214754F1BE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637262" y="7645032"/>
            <a:ext cx="14667902" cy="21621912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6459257" y="7645032"/>
            <a:ext cx="14667902" cy="21621912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1CD83-9421-495A-8A03-D1519A0267D7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38866" y="1311734"/>
            <a:ext cx="29486688" cy="546073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38868" y="7334434"/>
            <a:ext cx="14475283" cy="305685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6410" indent="0">
              <a:buNone/>
              <a:defRPr sz="2000" b="1"/>
            </a:lvl2pPr>
            <a:lvl3pPr marL="932819" indent="0">
              <a:buNone/>
              <a:defRPr sz="1800" b="1"/>
            </a:lvl3pPr>
            <a:lvl4pPr marL="1399229" indent="0">
              <a:buNone/>
              <a:defRPr sz="1600" b="1"/>
            </a:lvl4pPr>
            <a:lvl5pPr marL="1865639" indent="0">
              <a:buNone/>
              <a:defRPr sz="1600" b="1"/>
            </a:lvl5pPr>
            <a:lvl6pPr marL="2332048" indent="0">
              <a:buNone/>
              <a:defRPr sz="1600" b="1"/>
            </a:lvl6pPr>
            <a:lvl7pPr marL="2798458" indent="0">
              <a:buNone/>
              <a:defRPr sz="1600" b="1"/>
            </a:lvl7pPr>
            <a:lvl8pPr marL="3264868" indent="0">
              <a:buNone/>
              <a:defRPr sz="1600" b="1"/>
            </a:lvl8pPr>
            <a:lvl9pPr marL="3731277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638868" y="10391290"/>
            <a:ext cx="14475283" cy="18877097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6643851" y="7334434"/>
            <a:ext cx="14481704" cy="305685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66410" indent="0">
              <a:buNone/>
              <a:defRPr sz="2000" b="1"/>
            </a:lvl2pPr>
            <a:lvl3pPr marL="932819" indent="0">
              <a:buNone/>
              <a:defRPr sz="1800" b="1"/>
            </a:lvl3pPr>
            <a:lvl4pPr marL="1399229" indent="0">
              <a:buNone/>
              <a:defRPr sz="1600" b="1"/>
            </a:lvl4pPr>
            <a:lvl5pPr marL="1865639" indent="0">
              <a:buNone/>
              <a:defRPr sz="1600" b="1"/>
            </a:lvl5pPr>
            <a:lvl6pPr marL="2332048" indent="0">
              <a:buNone/>
              <a:defRPr sz="1600" b="1"/>
            </a:lvl6pPr>
            <a:lvl7pPr marL="2798458" indent="0">
              <a:buNone/>
              <a:defRPr sz="1600" b="1"/>
            </a:lvl7pPr>
            <a:lvl8pPr marL="3264868" indent="0">
              <a:buNone/>
              <a:defRPr sz="1600" b="1"/>
            </a:lvl8pPr>
            <a:lvl9pPr marL="3731277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6643851" y="10391290"/>
            <a:ext cx="14481704" cy="18877097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3BAD3-1016-4CFF-9A60-1D64EAA31C6C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9D457-1AC1-4032-8F5E-1297C46BAD9A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C177D-F55A-4612-9949-D285C1E035B4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38864" y="1304510"/>
            <a:ext cx="10778611" cy="555174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810742" y="1304512"/>
            <a:ext cx="18314812" cy="27963877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5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38864" y="6856258"/>
            <a:ext cx="10778611" cy="22412130"/>
          </a:xfrm>
        </p:spPr>
        <p:txBody>
          <a:bodyPr/>
          <a:lstStyle>
            <a:lvl1pPr marL="0" indent="0">
              <a:buNone/>
              <a:defRPr sz="1500"/>
            </a:lvl1pPr>
            <a:lvl2pPr marL="466410" indent="0">
              <a:buNone/>
              <a:defRPr sz="1200"/>
            </a:lvl2pPr>
            <a:lvl3pPr marL="932819" indent="0">
              <a:buNone/>
              <a:defRPr sz="1000"/>
            </a:lvl3pPr>
            <a:lvl4pPr marL="1399229" indent="0">
              <a:buNone/>
              <a:defRPr sz="900"/>
            </a:lvl4pPr>
            <a:lvl5pPr marL="1865639" indent="0">
              <a:buNone/>
              <a:defRPr sz="900"/>
            </a:lvl5pPr>
            <a:lvl6pPr marL="2332048" indent="0">
              <a:buNone/>
              <a:defRPr sz="900"/>
            </a:lvl6pPr>
            <a:lvl7pPr marL="2798458" indent="0">
              <a:buNone/>
              <a:defRPr sz="900"/>
            </a:lvl7pPr>
            <a:lvl8pPr marL="3264868" indent="0">
              <a:buNone/>
              <a:defRPr sz="900"/>
            </a:lvl8pPr>
            <a:lvl9pPr marL="3731277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14821-DC32-46F5-80EF-B30AD65C4CA1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22224" y="22935090"/>
            <a:ext cx="19658326" cy="27072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422224" y="2928284"/>
            <a:ext cx="19658326" cy="19658648"/>
          </a:xfrm>
        </p:spPr>
        <p:txBody>
          <a:bodyPr/>
          <a:lstStyle>
            <a:lvl1pPr marL="0" indent="0">
              <a:buNone/>
              <a:defRPr sz="3300"/>
            </a:lvl1pPr>
            <a:lvl2pPr marL="466410" indent="0">
              <a:buNone/>
              <a:defRPr sz="2800"/>
            </a:lvl2pPr>
            <a:lvl3pPr marL="932819" indent="0">
              <a:buNone/>
              <a:defRPr sz="2500"/>
            </a:lvl3pPr>
            <a:lvl4pPr marL="1399229" indent="0">
              <a:buNone/>
              <a:defRPr sz="2000"/>
            </a:lvl4pPr>
            <a:lvl5pPr marL="1865639" indent="0">
              <a:buNone/>
              <a:defRPr sz="2000"/>
            </a:lvl5pPr>
            <a:lvl6pPr marL="2332048" indent="0">
              <a:buNone/>
              <a:defRPr sz="2000"/>
            </a:lvl6pPr>
            <a:lvl7pPr marL="2798458" indent="0">
              <a:buNone/>
              <a:defRPr sz="2000"/>
            </a:lvl7pPr>
            <a:lvl8pPr marL="3264868" indent="0">
              <a:buNone/>
              <a:defRPr sz="2000"/>
            </a:lvl8pPr>
            <a:lvl9pPr marL="3731277" indent="0">
              <a:buNone/>
              <a:defRPr sz="2000"/>
            </a:lvl9pPr>
          </a:lstStyle>
          <a:p>
            <a:pPr lvl="0"/>
            <a:endParaRPr lang="fr-CA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422224" y="25642345"/>
            <a:ext cx="19658326" cy="3845629"/>
          </a:xfrm>
        </p:spPr>
        <p:txBody>
          <a:bodyPr/>
          <a:lstStyle>
            <a:lvl1pPr marL="0" indent="0">
              <a:buNone/>
              <a:defRPr sz="1500"/>
            </a:lvl1pPr>
            <a:lvl2pPr marL="466410" indent="0">
              <a:buNone/>
              <a:defRPr sz="1200"/>
            </a:lvl2pPr>
            <a:lvl3pPr marL="932819" indent="0">
              <a:buNone/>
              <a:defRPr sz="1000"/>
            </a:lvl3pPr>
            <a:lvl4pPr marL="1399229" indent="0">
              <a:buNone/>
              <a:defRPr sz="900"/>
            </a:lvl4pPr>
            <a:lvl5pPr marL="1865639" indent="0">
              <a:buNone/>
              <a:defRPr sz="900"/>
            </a:lvl5pPr>
            <a:lvl6pPr marL="2332048" indent="0">
              <a:buNone/>
              <a:defRPr sz="900"/>
            </a:lvl6pPr>
            <a:lvl7pPr marL="2798458" indent="0">
              <a:buNone/>
              <a:defRPr sz="900"/>
            </a:lvl7pPr>
            <a:lvl8pPr marL="3264868" indent="0">
              <a:buNone/>
              <a:defRPr sz="900"/>
            </a:lvl8pPr>
            <a:lvl9pPr marL="3731277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D01F6-2703-46ED-BA7A-278100A73DB7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37507" y="1312399"/>
            <a:ext cx="29489401" cy="5464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3096" tIns="186549" rIns="373096" bIns="1865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37507" y="7645475"/>
            <a:ext cx="29489401" cy="21621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3096" tIns="186549" rIns="373096" bIns="1865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37508" y="29835129"/>
            <a:ext cx="7644553" cy="2274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3096" tIns="186549" rIns="373096" bIns="186549" numCol="1" anchor="t" anchorCtr="0" compatLnSpc="1">
            <a:prstTxWarp prst="textNoShape">
              <a:avLst/>
            </a:prstTxWarp>
          </a:bodyPr>
          <a:lstStyle>
            <a:lvl1pPr>
              <a:defRPr sz="57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193914" y="29835129"/>
            <a:ext cx="10376588" cy="2274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3096" tIns="186549" rIns="373096" bIns="186549" numCol="1" anchor="t" anchorCtr="0" compatLnSpc="1">
            <a:prstTxWarp prst="textNoShape">
              <a:avLst/>
            </a:prstTxWarp>
          </a:bodyPr>
          <a:lstStyle>
            <a:lvl1pPr algn="ctr">
              <a:defRPr sz="57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482355" y="29835129"/>
            <a:ext cx="7644553" cy="2274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3096" tIns="186549" rIns="373096" bIns="186549" numCol="1" anchor="t" anchorCtr="0" compatLnSpc="1">
            <a:prstTxWarp prst="textNoShape">
              <a:avLst/>
            </a:prstTxWarp>
          </a:bodyPr>
          <a:lstStyle>
            <a:lvl1pPr algn="r">
              <a:defRPr sz="5700"/>
            </a:lvl1pPr>
          </a:lstStyle>
          <a:p>
            <a:pPr>
              <a:defRPr/>
            </a:pPr>
            <a:fld id="{6C04536C-88A3-493D-8B8E-B09A41179CE6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30040" rtl="0" eaLnBrk="0" fontAlgn="base" hangingPunct="0">
        <a:spcBef>
          <a:spcPct val="0"/>
        </a:spcBef>
        <a:spcAft>
          <a:spcPct val="0"/>
        </a:spcAft>
        <a:defRPr sz="17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30040" rtl="0" eaLnBrk="0" fontAlgn="base" hangingPunct="0">
        <a:spcBef>
          <a:spcPct val="0"/>
        </a:spcBef>
        <a:spcAft>
          <a:spcPct val="0"/>
        </a:spcAft>
        <a:defRPr sz="17900">
          <a:solidFill>
            <a:schemeClr val="tx2"/>
          </a:solidFill>
          <a:latin typeface="Arial" charset="0"/>
        </a:defRPr>
      </a:lvl2pPr>
      <a:lvl3pPr algn="ctr" defTabSz="3730040" rtl="0" eaLnBrk="0" fontAlgn="base" hangingPunct="0">
        <a:spcBef>
          <a:spcPct val="0"/>
        </a:spcBef>
        <a:spcAft>
          <a:spcPct val="0"/>
        </a:spcAft>
        <a:defRPr sz="17900">
          <a:solidFill>
            <a:schemeClr val="tx2"/>
          </a:solidFill>
          <a:latin typeface="Arial" charset="0"/>
        </a:defRPr>
      </a:lvl3pPr>
      <a:lvl4pPr algn="ctr" defTabSz="3730040" rtl="0" eaLnBrk="0" fontAlgn="base" hangingPunct="0">
        <a:spcBef>
          <a:spcPct val="0"/>
        </a:spcBef>
        <a:spcAft>
          <a:spcPct val="0"/>
        </a:spcAft>
        <a:defRPr sz="17900">
          <a:solidFill>
            <a:schemeClr val="tx2"/>
          </a:solidFill>
          <a:latin typeface="Arial" charset="0"/>
        </a:defRPr>
      </a:lvl4pPr>
      <a:lvl5pPr algn="ctr" defTabSz="3730040" rtl="0" eaLnBrk="0" fontAlgn="base" hangingPunct="0">
        <a:spcBef>
          <a:spcPct val="0"/>
        </a:spcBef>
        <a:spcAft>
          <a:spcPct val="0"/>
        </a:spcAft>
        <a:defRPr sz="17900">
          <a:solidFill>
            <a:schemeClr val="tx2"/>
          </a:solidFill>
          <a:latin typeface="Arial" charset="0"/>
        </a:defRPr>
      </a:lvl5pPr>
      <a:lvl6pPr marL="466410" algn="ctr" defTabSz="3731277" rtl="0" fontAlgn="base">
        <a:spcBef>
          <a:spcPct val="0"/>
        </a:spcBef>
        <a:spcAft>
          <a:spcPct val="0"/>
        </a:spcAft>
        <a:defRPr sz="17900">
          <a:solidFill>
            <a:schemeClr val="tx2"/>
          </a:solidFill>
          <a:latin typeface="Arial" charset="0"/>
        </a:defRPr>
      </a:lvl6pPr>
      <a:lvl7pPr marL="932819" algn="ctr" defTabSz="3731277" rtl="0" fontAlgn="base">
        <a:spcBef>
          <a:spcPct val="0"/>
        </a:spcBef>
        <a:spcAft>
          <a:spcPct val="0"/>
        </a:spcAft>
        <a:defRPr sz="17900">
          <a:solidFill>
            <a:schemeClr val="tx2"/>
          </a:solidFill>
          <a:latin typeface="Arial" charset="0"/>
        </a:defRPr>
      </a:lvl7pPr>
      <a:lvl8pPr marL="1399229" algn="ctr" defTabSz="3731277" rtl="0" fontAlgn="base">
        <a:spcBef>
          <a:spcPct val="0"/>
        </a:spcBef>
        <a:spcAft>
          <a:spcPct val="0"/>
        </a:spcAft>
        <a:defRPr sz="17900">
          <a:solidFill>
            <a:schemeClr val="tx2"/>
          </a:solidFill>
          <a:latin typeface="Arial" charset="0"/>
        </a:defRPr>
      </a:lvl8pPr>
      <a:lvl9pPr marL="1865639" algn="ctr" defTabSz="3731277" rtl="0" fontAlgn="base">
        <a:spcBef>
          <a:spcPct val="0"/>
        </a:spcBef>
        <a:spcAft>
          <a:spcPct val="0"/>
        </a:spcAft>
        <a:defRPr sz="17900">
          <a:solidFill>
            <a:schemeClr val="tx2"/>
          </a:solidFill>
          <a:latin typeface="Arial" charset="0"/>
        </a:defRPr>
      </a:lvl9pPr>
    </p:titleStyle>
    <p:bodyStyle>
      <a:lvl1pPr marL="1398765" indent="-1398765" algn="l" defTabSz="3730040" rtl="0" eaLnBrk="0" fontAlgn="base" hangingPunct="0">
        <a:spcBef>
          <a:spcPct val="20000"/>
        </a:spcBef>
        <a:spcAft>
          <a:spcPct val="0"/>
        </a:spcAft>
        <a:buChar char="•"/>
        <a:defRPr sz="13100">
          <a:solidFill>
            <a:schemeClr val="tx1"/>
          </a:solidFill>
          <a:latin typeface="+mn-lt"/>
          <a:ea typeface="+mn-ea"/>
          <a:cs typeface="+mn-cs"/>
        </a:defRPr>
      </a:lvl1pPr>
      <a:lvl2pPr marL="3031379" indent="-1164916" algn="l" defTabSz="3730040" rtl="0" eaLnBrk="0" fontAlgn="base" hangingPunct="0">
        <a:spcBef>
          <a:spcPct val="20000"/>
        </a:spcBef>
        <a:spcAft>
          <a:spcPct val="0"/>
        </a:spcAft>
        <a:buChar char="–"/>
        <a:defRPr sz="11500">
          <a:solidFill>
            <a:schemeClr val="tx1"/>
          </a:solidFill>
          <a:latin typeface="+mn-lt"/>
        </a:defRPr>
      </a:lvl2pPr>
      <a:lvl3pPr marL="4663993" indent="-932510" algn="l" defTabSz="3730040" rtl="0" eaLnBrk="0" fontAlgn="base" hangingPunct="0">
        <a:spcBef>
          <a:spcPct val="20000"/>
        </a:spcBef>
        <a:spcAft>
          <a:spcPct val="0"/>
        </a:spcAft>
        <a:buChar char="•"/>
        <a:defRPr sz="9800">
          <a:solidFill>
            <a:schemeClr val="tx1"/>
          </a:solidFill>
          <a:latin typeface="+mn-lt"/>
        </a:defRPr>
      </a:lvl3pPr>
      <a:lvl4pPr marL="6529013" indent="-932510" algn="l" defTabSz="3730040" rtl="0" eaLnBrk="0" fontAlgn="base" hangingPunct="0">
        <a:spcBef>
          <a:spcPct val="20000"/>
        </a:spcBef>
        <a:spcAft>
          <a:spcPct val="0"/>
        </a:spcAft>
        <a:buChar char="–"/>
        <a:defRPr sz="8200">
          <a:solidFill>
            <a:schemeClr val="tx1"/>
          </a:solidFill>
          <a:latin typeface="+mn-lt"/>
        </a:defRPr>
      </a:lvl4pPr>
      <a:lvl5pPr marL="8396920" indent="-932510" algn="l" defTabSz="3730040" rtl="0" eaLnBrk="0" fontAlgn="base" hangingPunct="0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5pPr>
      <a:lvl6pPr marL="8863404" indent="-932819" algn="l" defTabSz="3731277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6pPr>
      <a:lvl7pPr marL="9329814" indent="-932819" algn="l" defTabSz="3731277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7pPr>
      <a:lvl8pPr marL="9796224" indent="-932819" algn="l" defTabSz="3731277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8pPr>
      <a:lvl9pPr marL="10262633" indent="-932819" algn="l" defTabSz="3731277" rtl="0" fontAlgn="base">
        <a:spcBef>
          <a:spcPct val="20000"/>
        </a:spcBef>
        <a:spcAft>
          <a:spcPct val="0"/>
        </a:spcAft>
        <a:buChar char="»"/>
        <a:defRPr sz="82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328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10" algn="l" defTabSz="9328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819" algn="l" defTabSz="9328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229" algn="l" defTabSz="9328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639" algn="l" defTabSz="9328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048" algn="l" defTabSz="9328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458" algn="l" defTabSz="9328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868" algn="l" defTabSz="9328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277" algn="l" defTabSz="93281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40000"/>
                <a:satMod val="350000"/>
              </a:schemeClr>
            </a:gs>
            <a:gs pos="58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209"/>
          <p:cNvSpPr>
            <a:spLocks noChangeArrowheads="1"/>
          </p:cNvSpPr>
          <p:nvPr/>
        </p:nvSpPr>
        <p:spPr bwMode="auto">
          <a:xfrm>
            <a:off x="-23644" y="-30568"/>
            <a:ext cx="32764413" cy="4465865"/>
          </a:xfrm>
          <a:prstGeom prst="rect">
            <a:avLst/>
          </a:prstGeom>
          <a:solidFill>
            <a:srgbClr val="5399CA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82" tIns="46641" rIns="93282" bIns="46641" anchor="ctr"/>
          <a:lstStyle/>
          <a:p>
            <a:pPr algn="ctr" defTabSz="3730040"/>
            <a:endParaRPr lang="en-CA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051" name="Rectangle 209"/>
          <p:cNvSpPr>
            <a:spLocks noChangeArrowheads="1"/>
          </p:cNvSpPr>
          <p:nvPr/>
        </p:nvSpPr>
        <p:spPr bwMode="auto">
          <a:xfrm>
            <a:off x="1" y="2747251"/>
            <a:ext cx="32764413" cy="1718613"/>
          </a:xfrm>
          <a:prstGeom prst="rect">
            <a:avLst/>
          </a:prstGeom>
          <a:solidFill>
            <a:srgbClr val="063067"/>
          </a:solidFill>
          <a:ln w="9525">
            <a:solidFill>
              <a:srgbClr val="063067"/>
            </a:solidFill>
            <a:miter lim="800000"/>
            <a:headEnd/>
            <a:tailEnd/>
          </a:ln>
          <a:effectLst/>
        </p:spPr>
        <p:txBody>
          <a:bodyPr wrap="none" lIns="93282" tIns="46641" rIns="93282" bIns="46641" anchor="ctr"/>
          <a:lstStyle/>
          <a:p>
            <a:pPr algn="ctr" defTabSz="3730040"/>
            <a:endParaRPr lang="en-CA" dirty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498158" y="181635"/>
            <a:ext cx="33718297" cy="1280784"/>
          </a:xfrm>
          <a:noFill/>
        </p:spPr>
        <p:txBody>
          <a:bodyPr/>
          <a:lstStyle/>
          <a:p>
            <a:r>
              <a:rPr lang="en-CA" sz="6000" b="1" dirty="0">
                <a:solidFill>
                  <a:schemeClr val="bg1"/>
                </a:solidFill>
                <a:latin typeface="Arial Black" pitchFamily="34" charset="0"/>
              </a:rPr>
              <a:t>Titre</a:t>
            </a:r>
            <a:endParaRPr lang="en-US" sz="60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55" name="Rectangle 199"/>
          <p:cNvSpPr>
            <a:spLocks noChangeArrowheads="1"/>
          </p:cNvSpPr>
          <p:nvPr/>
        </p:nvSpPr>
        <p:spPr bwMode="auto">
          <a:xfrm>
            <a:off x="0" y="16822354"/>
            <a:ext cx="188451" cy="1232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282" tIns="46641" rIns="93282" bIns="46641" anchor="ctr">
            <a:spAutoFit/>
          </a:bodyPr>
          <a:lstStyle/>
          <a:p>
            <a:endParaRPr lang="fr-CA" dirty="0"/>
          </a:p>
        </p:txBody>
      </p:sp>
      <p:sp>
        <p:nvSpPr>
          <p:cNvPr id="2056" name="Rectangle 200"/>
          <p:cNvSpPr>
            <a:spLocks noChangeArrowheads="1"/>
          </p:cNvSpPr>
          <p:nvPr/>
        </p:nvSpPr>
        <p:spPr bwMode="auto">
          <a:xfrm>
            <a:off x="0" y="16944772"/>
            <a:ext cx="157041" cy="324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7729" tIns="38863" rIns="77729" bIns="38863" anchor="ctr">
            <a:spAutoFit/>
          </a:bodyPr>
          <a:lstStyle/>
          <a:p>
            <a:pPr defTabSz="776610"/>
            <a:endParaRPr lang="en-CA" sz="1600" dirty="0"/>
          </a:p>
        </p:txBody>
      </p:sp>
      <p:sp>
        <p:nvSpPr>
          <p:cNvPr id="2057" name="Rectangle 208"/>
          <p:cNvSpPr>
            <a:spLocks noChangeArrowheads="1"/>
          </p:cNvSpPr>
          <p:nvPr/>
        </p:nvSpPr>
        <p:spPr bwMode="auto">
          <a:xfrm>
            <a:off x="0" y="16818464"/>
            <a:ext cx="188451" cy="1232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282" tIns="46641" rIns="93282" bIns="46641" anchor="ctr">
            <a:spAutoFit/>
          </a:bodyPr>
          <a:lstStyle/>
          <a:p>
            <a:endParaRPr lang="fr-CA" dirty="0"/>
          </a:p>
        </p:txBody>
      </p:sp>
      <p:sp>
        <p:nvSpPr>
          <p:cNvPr id="2059" name="Line 374"/>
          <p:cNvSpPr>
            <a:spLocks noChangeShapeType="1"/>
          </p:cNvSpPr>
          <p:nvPr/>
        </p:nvSpPr>
        <p:spPr bwMode="auto">
          <a:xfrm flipH="1">
            <a:off x="10875674" y="4486166"/>
            <a:ext cx="50139" cy="28807213"/>
          </a:xfrm>
          <a:prstGeom prst="line">
            <a:avLst/>
          </a:prstGeom>
          <a:noFill/>
          <a:ln w="101600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93282" tIns="46641" rIns="93282" bIns="46641"/>
          <a:lstStyle/>
          <a:p>
            <a:endParaRPr lang="fr-FR" dirty="0"/>
          </a:p>
        </p:txBody>
      </p:sp>
      <p:sp>
        <p:nvSpPr>
          <p:cNvPr id="2060" name="Line 375"/>
          <p:cNvSpPr>
            <a:spLocks noChangeShapeType="1"/>
          </p:cNvSpPr>
          <p:nvPr/>
        </p:nvSpPr>
        <p:spPr bwMode="auto">
          <a:xfrm>
            <a:off x="21625262" y="4473941"/>
            <a:ext cx="11216" cy="28726091"/>
          </a:xfrm>
          <a:prstGeom prst="line">
            <a:avLst/>
          </a:prstGeom>
          <a:noFill/>
          <a:ln w="101600">
            <a:solidFill>
              <a:schemeClr val="bg1">
                <a:lumMod val="65000"/>
              </a:schemeClr>
            </a:solidFill>
            <a:round/>
            <a:headEnd/>
            <a:tailEnd/>
          </a:ln>
        </p:spPr>
        <p:txBody>
          <a:bodyPr lIns="93282" tIns="46641" rIns="93282" bIns="46641"/>
          <a:lstStyle/>
          <a:p>
            <a:endParaRPr lang="fr-FR" dirty="0"/>
          </a:p>
        </p:txBody>
      </p:sp>
      <p:sp>
        <p:nvSpPr>
          <p:cNvPr id="2067" name="Rectangle 393"/>
          <p:cNvSpPr>
            <a:spLocks noChangeArrowheads="1"/>
          </p:cNvSpPr>
          <p:nvPr/>
        </p:nvSpPr>
        <p:spPr bwMode="auto">
          <a:xfrm>
            <a:off x="11453970" y="12881556"/>
            <a:ext cx="3954802" cy="1232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282" tIns="46641" rIns="93282" bIns="46641">
            <a:spAutoFit/>
          </a:bodyPr>
          <a:lstStyle/>
          <a:p>
            <a:pPr defTabSz="3730040">
              <a:spcBef>
                <a:spcPct val="50000"/>
              </a:spcBef>
            </a:pPr>
            <a:r>
              <a:rPr lang="en-US" b="1" dirty="0"/>
              <a:t>	</a:t>
            </a:r>
          </a:p>
        </p:txBody>
      </p:sp>
      <p:sp>
        <p:nvSpPr>
          <p:cNvPr id="2071" name="Rectangle 104"/>
          <p:cNvSpPr>
            <a:spLocks noChangeArrowheads="1"/>
          </p:cNvSpPr>
          <p:nvPr/>
        </p:nvSpPr>
        <p:spPr bwMode="auto">
          <a:xfrm>
            <a:off x="10770961" y="7255243"/>
            <a:ext cx="9620707" cy="519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282" tIns="46641" rIns="93282" bIns="46641">
            <a:spAutoFit/>
          </a:bodyPr>
          <a:lstStyle/>
          <a:p>
            <a:pPr algn="just"/>
            <a:r>
              <a:rPr lang="fr-CA" sz="2700" b="1" dirty="0"/>
              <a:t> </a:t>
            </a:r>
          </a:p>
        </p:txBody>
      </p:sp>
      <p:sp>
        <p:nvSpPr>
          <p:cNvPr id="2072" name="Rectangle 105"/>
          <p:cNvSpPr>
            <a:spLocks noChangeArrowheads="1"/>
          </p:cNvSpPr>
          <p:nvPr/>
        </p:nvSpPr>
        <p:spPr bwMode="auto">
          <a:xfrm>
            <a:off x="22084901" y="8060906"/>
            <a:ext cx="9476388" cy="943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282" tIns="46641" rIns="93282" bIns="46641">
            <a:spAutoFit/>
          </a:bodyPr>
          <a:lstStyle/>
          <a:p>
            <a:pPr algn="just"/>
            <a:endParaRPr lang="fr-CA" sz="2700" b="1" dirty="0"/>
          </a:p>
          <a:p>
            <a:pPr algn="just"/>
            <a:endParaRPr lang="fr-CA" sz="2700" b="1" dirty="0"/>
          </a:p>
        </p:txBody>
      </p:sp>
      <p:sp>
        <p:nvSpPr>
          <p:cNvPr id="2077" name="ZoneTexte 35"/>
          <p:cNvSpPr txBox="1">
            <a:spLocks noChangeArrowheads="1"/>
          </p:cNvSpPr>
          <p:nvPr/>
        </p:nvSpPr>
        <p:spPr bwMode="auto">
          <a:xfrm>
            <a:off x="22043465" y="20565925"/>
            <a:ext cx="9855043" cy="933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3146" tIns="41573" rIns="83146" bIns="41573">
            <a:spAutoFit/>
          </a:bodyPr>
          <a:lstStyle/>
          <a:p>
            <a:pPr algn="just"/>
            <a:endParaRPr lang="fr-CA" sz="2700" b="1" dirty="0"/>
          </a:p>
          <a:p>
            <a:pPr algn="just"/>
            <a:endParaRPr lang="fr-CA" sz="2700" b="1" dirty="0"/>
          </a:p>
        </p:txBody>
      </p:sp>
      <p:sp>
        <p:nvSpPr>
          <p:cNvPr id="48" name="Rectangle 105"/>
          <p:cNvSpPr>
            <a:spLocks noChangeArrowheads="1"/>
          </p:cNvSpPr>
          <p:nvPr/>
        </p:nvSpPr>
        <p:spPr bwMode="auto">
          <a:xfrm>
            <a:off x="10665223" y="6110516"/>
            <a:ext cx="10013651" cy="9143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282" tIns="46641" rIns="93282" bIns="46641">
            <a:spAutoFit/>
          </a:bodyPr>
          <a:lstStyle/>
          <a:p>
            <a:pPr indent="649581" algn="just"/>
            <a:endParaRPr lang="fr-CA" sz="2900" b="1" dirty="0"/>
          </a:p>
          <a:p>
            <a:pPr indent="649581" algn="just"/>
            <a:endParaRPr lang="fr-CA" sz="2900" b="1" dirty="0"/>
          </a:p>
          <a:p>
            <a:pPr indent="649581" algn="just"/>
            <a:endParaRPr lang="fr-CA" sz="2900" b="1" dirty="0"/>
          </a:p>
          <a:p>
            <a:pPr indent="649581" algn="just"/>
            <a:endParaRPr lang="fr-CA" sz="2900" b="1" dirty="0"/>
          </a:p>
          <a:p>
            <a:pPr indent="649581" algn="just"/>
            <a:endParaRPr lang="fr-CA" sz="2900" b="1" dirty="0"/>
          </a:p>
          <a:p>
            <a:pPr indent="649581" algn="just"/>
            <a:endParaRPr lang="fr-CA" sz="2900" b="1" dirty="0"/>
          </a:p>
          <a:p>
            <a:pPr indent="649581" algn="just"/>
            <a:endParaRPr lang="fr-CA" sz="2900" b="1" dirty="0"/>
          </a:p>
          <a:p>
            <a:pPr indent="649581" algn="just"/>
            <a:endParaRPr lang="fr-CA" sz="2900" b="1" dirty="0"/>
          </a:p>
          <a:p>
            <a:pPr indent="649581" algn="just"/>
            <a:endParaRPr lang="fr-CA" sz="2900" b="1" dirty="0"/>
          </a:p>
          <a:p>
            <a:pPr indent="649581" algn="just"/>
            <a:endParaRPr lang="fr-CA" sz="2900" b="1" dirty="0"/>
          </a:p>
          <a:p>
            <a:pPr indent="649581" algn="just"/>
            <a:endParaRPr lang="fr-CA" sz="2900" b="1" dirty="0"/>
          </a:p>
          <a:p>
            <a:pPr indent="649581" algn="just"/>
            <a:endParaRPr lang="fr-CA" sz="2900" b="1" dirty="0"/>
          </a:p>
          <a:p>
            <a:pPr indent="649581" algn="just"/>
            <a:endParaRPr lang="fr-CA" sz="2900" b="1" dirty="0"/>
          </a:p>
          <a:p>
            <a:pPr indent="649581" algn="just"/>
            <a:endParaRPr lang="fr-CA" sz="2900" b="1" dirty="0"/>
          </a:p>
          <a:p>
            <a:pPr indent="649581" algn="just"/>
            <a:endParaRPr lang="fr-CA" sz="2900" b="1" dirty="0"/>
          </a:p>
          <a:p>
            <a:pPr indent="649581" algn="just"/>
            <a:endParaRPr lang="fr-CA" sz="2900" b="1" dirty="0"/>
          </a:p>
          <a:p>
            <a:pPr indent="649581" algn="just"/>
            <a:endParaRPr lang="fr-CA" sz="2900" b="1" dirty="0"/>
          </a:p>
          <a:p>
            <a:pPr indent="649581" algn="just"/>
            <a:endParaRPr lang="fr-CA" sz="2900" b="1" dirty="0"/>
          </a:p>
          <a:p>
            <a:pPr indent="649581" algn="just"/>
            <a:endParaRPr lang="fr-CA" sz="2900" b="1" dirty="0"/>
          </a:p>
          <a:p>
            <a:pPr indent="649581" algn="just"/>
            <a:endParaRPr lang="fr-CA" sz="2900" b="1" dirty="0"/>
          </a:p>
        </p:txBody>
      </p:sp>
      <p:sp>
        <p:nvSpPr>
          <p:cNvPr id="50" name="Rectangle 105"/>
          <p:cNvSpPr>
            <a:spLocks noChangeArrowheads="1"/>
          </p:cNvSpPr>
          <p:nvPr/>
        </p:nvSpPr>
        <p:spPr bwMode="auto">
          <a:xfrm>
            <a:off x="10678941" y="16802084"/>
            <a:ext cx="9476388" cy="519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282" tIns="46641" rIns="93282" bIns="46641">
            <a:spAutoFit/>
          </a:bodyPr>
          <a:lstStyle/>
          <a:p>
            <a:pPr algn="just"/>
            <a:endParaRPr lang="fr-CA" sz="2700" b="1" dirty="0"/>
          </a:p>
        </p:txBody>
      </p:sp>
      <p:sp>
        <p:nvSpPr>
          <p:cNvPr id="57" name="Rectangle 3"/>
          <p:cNvSpPr txBox="1">
            <a:spLocks noChangeArrowheads="1"/>
          </p:cNvSpPr>
          <p:nvPr/>
        </p:nvSpPr>
        <p:spPr bwMode="auto">
          <a:xfrm>
            <a:off x="308469" y="6173992"/>
            <a:ext cx="9993166" cy="3007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3096" tIns="186549" rIns="373096" bIns="186549" numCol="1" anchor="t" anchorCtr="0" compatLnSpc="1">
            <a:prstTxWarp prst="textNoShape">
              <a:avLst/>
            </a:prstTxWarp>
          </a:bodyPr>
          <a:lstStyle/>
          <a:p>
            <a:pPr marL="415732" indent="-415732" defTabSz="373004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fr-CA" sz="2900" dirty="0"/>
              <a:t>Exemple 1</a:t>
            </a:r>
          </a:p>
          <a:p>
            <a:pPr marL="881987" lvl="1" indent="-415732" defTabSz="373004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CA" sz="2900" dirty="0"/>
              <a:t>Exemple2</a:t>
            </a:r>
            <a:endParaRPr lang="fr-CA" sz="2900" dirty="0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354457" y="17470716"/>
            <a:ext cx="10310767" cy="3851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3096" tIns="186549" rIns="373096" bIns="186549" numCol="1" anchor="t" anchorCtr="0" compatLnSpc="1">
            <a:prstTxWarp prst="textNoShape">
              <a:avLst/>
            </a:prstTxWarp>
          </a:bodyPr>
          <a:lstStyle/>
          <a:p>
            <a:pPr defTabSz="3730040">
              <a:lnSpc>
                <a:spcPct val="90000"/>
              </a:lnSpc>
              <a:spcBef>
                <a:spcPct val="20000"/>
              </a:spcBef>
              <a:defRPr/>
            </a:pPr>
            <a:r>
              <a:rPr lang="en-CA" sz="2900" dirty="0" err="1"/>
              <a:t>Exemple</a:t>
            </a:r>
            <a:endParaRPr lang="fr-CA" sz="2900" dirty="0"/>
          </a:p>
          <a:p>
            <a:pPr defTabSz="3730040">
              <a:lnSpc>
                <a:spcPct val="90000"/>
              </a:lnSpc>
              <a:spcBef>
                <a:spcPct val="20000"/>
              </a:spcBef>
              <a:defRPr/>
            </a:pPr>
            <a:endParaRPr lang="fr-CA" sz="2900" dirty="0"/>
          </a:p>
        </p:txBody>
      </p:sp>
      <p:sp>
        <p:nvSpPr>
          <p:cNvPr id="51" name="Rectangle 3"/>
          <p:cNvSpPr txBox="1">
            <a:spLocks noChangeArrowheads="1"/>
          </p:cNvSpPr>
          <p:nvPr/>
        </p:nvSpPr>
        <p:spPr bwMode="auto">
          <a:xfrm>
            <a:off x="271509" y="23334094"/>
            <a:ext cx="10393715" cy="9769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3096" tIns="186549" rIns="373096" bIns="186549" numCol="1" anchor="t" anchorCtr="0" compatLnSpc="1">
            <a:prstTxWarp prst="textNoShape">
              <a:avLst/>
            </a:prstTxWarp>
          </a:bodyPr>
          <a:lstStyle/>
          <a:p>
            <a:r>
              <a:rPr lang="fr-CA" sz="2900" dirty="0"/>
              <a:t>Exemple</a:t>
            </a:r>
          </a:p>
        </p:txBody>
      </p:sp>
      <p:sp>
        <p:nvSpPr>
          <p:cNvPr id="64" name="Rectangle 3"/>
          <p:cNvSpPr txBox="1">
            <a:spLocks noChangeArrowheads="1"/>
          </p:cNvSpPr>
          <p:nvPr/>
        </p:nvSpPr>
        <p:spPr bwMode="auto">
          <a:xfrm>
            <a:off x="11107127" y="6030745"/>
            <a:ext cx="10605443" cy="2611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3096" tIns="186549" rIns="373096" bIns="186549" numCol="1" anchor="t" anchorCtr="0" compatLnSpc="1">
            <a:prstTxWarp prst="textNoShape">
              <a:avLst/>
            </a:prstTxWarp>
          </a:bodyPr>
          <a:lstStyle/>
          <a:p>
            <a:r>
              <a:rPr lang="fr-CA" sz="2900" dirty="0"/>
              <a:t>Exemple</a:t>
            </a:r>
          </a:p>
        </p:txBody>
      </p:sp>
      <p:sp>
        <p:nvSpPr>
          <p:cNvPr id="68" name="Rectangle 3"/>
          <p:cNvSpPr txBox="1">
            <a:spLocks noChangeArrowheads="1"/>
          </p:cNvSpPr>
          <p:nvPr/>
        </p:nvSpPr>
        <p:spPr bwMode="auto">
          <a:xfrm>
            <a:off x="22338651" y="6188100"/>
            <a:ext cx="10230209" cy="5876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3096" tIns="186549" rIns="373096" bIns="186549" numCol="1" anchor="t" anchorCtr="0" compatLnSpc="1">
            <a:prstTxWarp prst="textNoShape">
              <a:avLst/>
            </a:prstTxWarp>
          </a:bodyPr>
          <a:lstStyle/>
          <a:p>
            <a:r>
              <a:rPr lang="fr-CA" sz="2900" dirty="0"/>
              <a:t>Exemple</a:t>
            </a:r>
          </a:p>
        </p:txBody>
      </p:sp>
      <p:sp>
        <p:nvSpPr>
          <p:cNvPr id="36" name="Rectangle à coins arrondis 35"/>
          <p:cNvSpPr/>
          <p:nvPr/>
        </p:nvSpPr>
        <p:spPr bwMode="auto">
          <a:xfrm>
            <a:off x="11522558" y="4819597"/>
            <a:ext cx="9529934" cy="1016979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83146" tIns="41573" rIns="83146" bIns="41573" numCol="1" rtlCol="0" anchor="t" anchorCtr="0" compatLnSpc="1">
            <a:prstTxWarp prst="textNoShape">
              <a:avLst/>
            </a:prstTxWarp>
          </a:bodyPr>
          <a:lstStyle/>
          <a:p>
            <a:pPr defTabSz="3325856"/>
            <a:endParaRPr lang="fr-FR" sz="65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7" name="Rectangle à coins arrondis 36"/>
          <p:cNvSpPr/>
          <p:nvPr/>
        </p:nvSpPr>
        <p:spPr bwMode="auto">
          <a:xfrm>
            <a:off x="671426" y="4863813"/>
            <a:ext cx="9573252" cy="92854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83146" tIns="41573" rIns="83146" bIns="41573" numCol="1" rtlCol="0" anchor="t" anchorCtr="0" compatLnSpc="1">
            <a:prstTxWarp prst="textNoShape">
              <a:avLst/>
            </a:prstTxWarp>
          </a:bodyPr>
          <a:lstStyle/>
          <a:p>
            <a:pPr defTabSz="3325856"/>
            <a:endParaRPr lang="fr-FR" sz="65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8" name="Rectangle à coins arrondis 37"/>
          <p:cNvSpPr/>
          <p:nvPr/>
        </p:nvSpPr>
        <p:spPr bwMode="auto">
          <a:xfrm>
            <a:off x="22178757" y="4819596"/>
            <a:ext cx="9486616" cy="1016980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83146" tIns="41573" rIns="83146" bIns="41573" numCol="1" rtlCol="0" anchor="t" anchorCtr="0" compatLnSpc="1">
            <a:prstTxWarp prst="textNoShape">
              <a:avLst/>
            </a:prstTxWarp>
          </a:bodyPr>
          <a:lstStyle/>
          <a:p>
            <a:pPr defTabSz="3325856"/>
            <a:endParaRPr lang="fr-FR" sz="65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0" name="Rectangle à coins arrondis 39"/>
          <p:cNvSpPr/>
          <p:nvPr/>
        </p:nvSpPr>
        <p:spPr bwMode="auto">
          <a:xfrm>
            <a:off x="736404" y="16139016"/>
            <a:ext cx="9443299" cy="972763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83146" tIns="41573" rIns="83146" bIns="41573" numCol="1" rtlCol="0" anchor="t" anchorCtr="0" compatLnSpc="1">
            <a:prstTxWarp prst="textNoShape">
              <a:avLst/>
            </a:prstTxWarp>
          </a:bodyPr>
          <a:lstStyle/>
          <a:p>
            <a:pPr defTabSz="3325856"/>
            <a:endParaRPr lang="fr-FR" sz="65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1" name="Rectangle à coins arrondis 40"/>
          <p:cNvSpPr/>
          <p:nvPr/>
        </p:nvSpPr>
        <p:spPr bwMode="auto">
          <a:xfrm>
            <a:off x="714744" y="22064025"/>
            <a:ext cx="9486617" cy="92854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>
            <a:noFill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83146" tIns="41573" rIns="83146" bIns="41573" numCol="1" rtlCol="0" anchor="t" anchorCtr="0" compatLnSpc="1">
            <a:prstTxWarp prst="textNoShape">
              <a:avLst/>
            </a:prstTxWarp>
          </a:bodyPr>
          <a:lstStyle/>
          <a:p>
            <a:pPr defTabSz="3325856"/>
            <a:endParaRPr lang="fr-FR" sz="65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4" name="Rectangle à coins arrondis 43"/>
          <p:cNvSpPr/>
          <p:nvPr/>
        </p:nvSpPr>
        <p:spPr bwMode="auto">
          <a:xfrm>
            <a:off x="22003334" y="22517880"/>
            <a:ext cx="10425763" cy="9904262"/>
          </a:xfrm>
          <a:prstGeom prst="roundRect">
            <a:avLst>
              <a:gd name="adj" fmla="val 6141"/>
            </a:avLst>
          </a:prstGeom>
          <a:solidFill>
            <a:schemeClr val="accent3">
              <a:lumMod val="65000"/>
              <a:alpha val="91765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83146" tIns="41573" rIns="83146" bIns="41573" numCol="1" rtlCol="0" anchor="t" anchorCtr="0" compatLnSpc="1">
            <a:prstTxWarp prst="textNoShape">
              <a:avLst/>
            </a:prstTxWarp>
          </a:bodyPr>
          <a:lstStyle/>
          <a:p>
            <a:pPr defTabSz="3325856"/>
            <a:endParaRPr lang="fr-FR" sz="6500" dirty="0"/>
          </a:p>
        </p:txBody>
      </p:sp>
      <p:sp>
        <p:nvSpPr>
          <p:cNvPr id="58" name="ZoneTexte 57"/>
          <p:cNvSpPr txBox="1"/>
          <p:nvPr/>
        </p:nvSpPr>
        <p:spPr>
          <a:xfrm>
            <a:off x="22216718" y="23479412"/>
            <a:ext cx="9140074" cy="508991"/>
          </a:xfrm>
          <a:prstGeom prst="rect">
            <a:avLst/>
          </a:prstGeom>
          <a:noFill/>
        </p:spPr>
        <p:txBody>
          <a:bodyPr wrap="square" lIns="83146" tIns="41573" rIns="83146" bIns="41573" rtlCol="0">
            <a:spAutoFit/>
          </a:bodyPr>
          <a:lstStyle/>
          <a:p>
            <a:r>
              <a:rPr lang="fr-FR" sz="2700" dirty="0">
                <a:solidFill>
                  <a:schemeClr val="bg1"/>
                </a:solidFill>
                <a:latin typeface="Franklin Gothic Book" pitchFamily="34" charset="0"/>
              </a:rPr>
              <a:t>Exemple</a:t>
            </a:r>
          </a:p>
        </p:txBody>
      </p:sp>
      <p:sp>
        <p:nvSpPr>
          <p:cNvPr id="60" name="ZoneTexte 59"/>
          <p:cNvSpPr txBox="1"/>
          <p:nvPr/>
        </p:nvSpPr>
        <p:spPr>
          <a:xfrm>
            <a:off x="22336744" y="22829036"/>
            <a:ext cx="3544045" cy="650377"/>
          </a:xfrm>
          <a:prstGeom prst="rect">
            <a:avLst/>
          </a:prstGeom>
          <a:noFill/>
        </p:spPr>
        <p:txBody>
          <a:bodyPr wrap="square" lIns="83146" tIns="41573" rIns="83146" bIns="41573" rtlCol="0">
            <a:spAutoFit/>
          </a:bodyPr>
          <a:lstStyle/>
          <a:p>
            <a:r>
              <a:rPr lang="en-CA" sz="3600" b="1" dirty="0">
                <a:solidFill>
                  <a:schemeClr val="bg1"/>
                </a:solidFill>
                <a:latin typeface="Arial Black" pitchFamily="34" charset="0"/>
              </a:rPr>
              <a:t>Références</a:t>
            </a:r>
            <a:endParaRPr lang="fr-FR" sz="3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1" name="ZoneTexte 60"/>
          <p:cNvSpPr txBox="1"/>
          <p:nvPr/>
        </p:nvSpPr>
        <p:spPr>
          <a:xfrm>
            <a:off x="3321837" y="5022664"/>
            <a:ext cx="4028564" cy="650377"/>
          </a:xfrm>
          <a:prstGeom prst="rect">
            <a:avLst/>
          </a:prstGeom>
          <a:noFill/>
        </p:spPr>
        <p:txBody>
          <a:bodyPr wrap="square" lIns="83146" tIns="41573" rIns="83146" bIns="41573" rtlCol="0">
            <a:spAutoFit/>
          </a:bodyPr>
          <a:lstStyle/>
          <a:p>
            <a:pPr algn="ctr"/>
            <a:r>
              <a:rPr lang="fr-CA" sz="3600" b="1" dirty="0">
                <a:latin typeface="Arial Black" pitchFamily="34" charset="0"/>
              </a:rPr>
              <a:t>Texte 1</a:t>
            </a:r>
            <a:endParaRPr lang="fr-FR" sz="3600" b="1" dirty="0">
              <a:latin typeface="Arial Black" pitchFamily="34" charset="0"/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3776676" y="16342083"/>
            <a:ext cx="3118887" cy="650377"/>
          </a:xfrm>
          <a:prstGeom prst="rect">
            <a:avLst/>
          </a:prstGeom>
          <a:noFill/>
        </p:spPr>
        <p:txBody>
          <a:bodyPr wrap="square" lIns="83146" tIns="41573" rIns="83146" bIns="41573" rtlCol="0">
            <a:spAutoFit/>
          </a:bodyPr>
          <a:lstStyle/>
          <a:p>
            <a:pPr algn="ctr"/>
            <a:r>
              <a:rPr lang="fr-CA" sz="3600" b="1" dirty="0">
                <a:latin typeface="Arial Black" pitchFamily="34" charset="0"/>
              </a:rPr>
              <a:t>Texte 2</a:t>
            </a:r>
            <a:endParaRPr lang="fr-FR" sz="3600" b="1" dirty="0">
              <a:latin typeface="Arial Black" pitchFamily="34" charset="0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3928288" y="22209775"/>
            <a:ext cx="2815662" cy="650377"/>
          </a:xfrm>
          <a:prstGeom prst="rect">
            <a:avLst/>
          </a:prstGeom>
          <a:noFill/>
        </p:spPr>
        <p:txBody>
          <a:bodyPr wrap="square" lIns="83146" tIns="41573" rIns="83146" bIns="41573" rtlCol="0">
            <a:spAutoFit/>
          </a:bodyPr>
          <a:lstStyle/>
          <a:p>
            <a:pPr algn="ctr"/>
            <a:r>
              <a:rPr lang="fr-CA" sz="3600" b="1" dirty="0">
                <a:latin typeface="Arial Black" pitchFamily="34" charset="0"/>
              </a:rPr>
              <a:t>Texte 3</a:t>
            </a:r>
            <a:endParaRPr lang="fr-FR" sz="3600" b="1" dirty="0">
              <a:latin typeface="Arial Black" pitchFamily="34" charset="0"/>
            </a:endParaRPr>
          </a:p>
        </p:txBody>
      </p:sp>
      <p:sp>
        <p:nvSpPr>
          <p:cNvPr id="43" name="Rectangle 2"/>
          <p:cNvSpPr txBox="1">
            <a:spLocks noChangeArrowheads="1"/>
          </p:cNvSpPr>
          <p:nvPr/>
        </p:nvSpPr>
        <p:spPr bwMode="auto">
          <a:xfrm>
            <a:off x="-404303" y="1533951"/>
            <a:ext cx="33718297" cy="99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3096" tIns="186549" rIns="373096" bIns="186549" numCol="1" anchor="ctr" anchorCtr="0" compatLnSpc="1">
            <a:prstTxWarp prst="textNoShape">
              <a:avLst/>
            </a:prstTxWarp>
          </a:bodyPr>
          <a:lstStyle>
            <a:lvl1pPr algn="ctr" defTabSz="4102100" rtl="0" eaLnBrk="0" fontAlgn="base" hangingPunct="0">
              <a:spcBef>
                <a:spcPct val="0"/>
              </a:spcBef>
              <a:spcAft>
                <a:spcPct val="0"/>
              </a:spcAft>
              <a:defRPr sz="197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4102100" rtl="0" eaLnBrk="0" fontAlgn="base" hangingPunct="0">
              <a:spcBef>
                <a:spcPct val="0"/>
              </a:spcBef>
              <a:spcAft>
                <a:spcPct val="0"/>
              </a:spcAft>
              <a:defRPr sz="19700">
                <a:solidFill>
                  <a:schemeClr val="tx2"/>
                </a:solidFill>
                <a:latin typeface="Arial" charset="0"/>
              </a:defRPr>
            </a:lvl2pPr>
            <a:lvl3pPr algn="ctr" defTabSz="4102100" rtl="0" eaLnBrk="0" fontAlgn="base" hangingPunct="0">
              <a:spcBef>
                <a:spcPct val="0"/>
              </a:spcBef>
              <a:spcAft>
                <a:spcPct val="0"/>
              </a:spcAft>
              <a:defRPr sz="19700">
                <a:solidFill>
                  <a:schemeClr val="tx2"/>
                </a:solidFill>
                <a:latin typeface="Arial" charset="0"/>
              </a:defRPr>
            </a:lvl3pPr>
            <a:lvl4pPr algn="ctr" defTabSz="4102100" rtl="0" eaLnBrk="0" fontAlgn="base" hangingPunct="0">
              <a:spcBef>
                <a:spcPct val="0"/>
              </a:spcBef>
              <a:spcAft>
                <a:spcPct val="0"/>
              </a:spcAft>
              <a:defRPr sz="19700">
                <a:solidFill>
                  <a:schemeClr val="tx2"/>
                </a:solidFill>
                <a:latin typeface="Arial" charset="0"/>
              </a:defRPr>
            </a:lvl4pPr>
            <a:lvl5pPr algn="ctr" defTabSz="4102100" rtl="0" eaLnBrk="0" fontAlgn="base" hangingPunct="0">
              <a:spcBef>
                <a:spcPct val="0"/>
              </a:spcBef>
              <a:spcAft>
                <a:spcPct val="0"/>
              </a:spcAft>
              <a:defRPr sz="19700">
                <a:solidFill>
                  <a:schemeClr val="tx2"/>
                </a:solidFill>
                <a:latin typeface="Arial" charset="0"/>
              </a:defRPr>
            </a:lvl5pPr>
            <a:lvl6pPr marL="512933" algn="ctr" defTabSz="4103461" rtl="0" fontAlgn="base">
              <a:spcBef>
                <a:spcPct val="0"/>
              </a:spcBef>
              <a:spcAft>
                <a:spcPct val="0"/>
              </a:spcAft>
              <a:defRPr sz="19700">
                <a:solidFill>
                  <a:schemeClr val="tx2"/>
                </a:solidFill>
                <a:latin typeface="Arial" charset="0"/>
              </a:defRPr>
            </a:lvl6pPr>
            <a:lvl7pPr marL="1025865" algn="ctr" defTabSz="4103461" rtl="0" fontAlgn="base">
              <a:spcBef>
                <a:spcPct val="0"/>
              </a:spcBef>
              <a:spcAft>
                <a:spcPct val="0"/>
              </a:spcAft>
              <a:defRPr sz="19700">
                <a:solidFill>
                  <a:schemeClr val="tx2"/>
                </a:solidFill>
                <a:latin typeface="Arial" charset="0"/>
              </a:defRPr>
            </a:lvl7pPr>
            <a:lvl8pPr marL="1538798" algn="ctr" defTabSz="4103461" rtl="0" fontAlgn="base">
              <a:spcBef>
                <a:spcPct val="0"/>
              </a:spcBef>
              <a:spcAft>
                <a:spcPct val="0"/>
              </a:spcAft>
              <a:defRPr sz="19700">
                <a:solidFill>
                  <a:schemeClr val="tx2"/>
                </a:solidFill>
                <a:latin typeface="Arial" charset="0"/>
              </a:defRPr>
            </a:lvl8pPr>
            <a:lvl9pPr marL="2051731" algn="ctr" defTabSz="4103461" rtl="0" fontAlgn="base">
              <a:spcBef>
                <a:spcPct val="0"/>
              </a:spcBef>
              <a:spcAft>
                <a:spcPct val="0"/>
              </a:spcAft>
              <a:defRPr sz="197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CA" sz="3600" b="1" dirty="0" err="1">
                <a:solidFill>
                  <a:schemeClr val="bg1"/>
                </a:solidFill>
              </a:rPr>
              <a:t>Votre</a:t>
            </a:r>
            <a:r>
              <a:rPr lang="en-CA" sz="3600" b="1" dirty="0">
                <a:solidFill>
                  <a:schemeClr val="bg1"/>
                </a:solidFill>
              </a:rPr>
              <a:t> nom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14879693" y="5002898"/>
            <a:ext cx="2815662" cy="650377"/>
          </a:xfrm>
          <a:prstGeom prst="rect">
            <a:avLst/>
          </a:prstGeom>
          <a:noFill/>
        </p:spPr>
        <p:txBody>
          <a:bodyPr wrap="square" lIns="83146" tIns="41573" rIns="83146" bIns="41573" rtlCol="0">
            <a:spAutoFit/>
          </a:bodyPr>
          <a:lstStyle/>
          <a:p>
            <a:pPr algn="ctr"/>
            <a:r>
              <a:rPr lang="fr-CA" sz="3600" b="1" dirty="0">
                <a:latin typeface="Arial Black" pitchFamily="34" charset="0"/>
              </a:rPr>
              <a:t>Texte 4</a:t>
            </a:r>
            <a:endParaRPr lang="fr-FR" sz="3600" b="1" dirty="0">
              <a:latin typeface="Arial Black" pitchFamily="34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25563154" y="5022664"/>
            <a:ext cx="2815662" cy="650377"/>
          </a:xfrm>
          <a:prstGeom prst="rect">
            <a:avLst/>
          </a:prstGeom>
          <a:noFill/>
        </p:spPr>
        <p:txBody>
          <a:bodyPr wrap="square" lIns="83146" tIns="41573" rIns="83146" bIns="41573" rtlCol="0">
            <a:spAutoFit/>
          </a:bodyPr>
          <a:lstStyle/>
          <a:p>
            <a:pPr algn="ctr"/>
            <a:r>
              <a:rPr lang="fr-CA" sz="3600" b="1" dirty="0">
                <a:latin typeface="Arial Black" pitchFamily="34" charset="0"/>
              </a:rPr>
              <a:t>Texte 5</a:t>
            </a:r>
            <a:endParaRPr lang="fr-FR" sz="3600" b="1" dirty="0">
              <a:latin typeface="Arial Black" pitchFamily="34" charset="0"/>
            </a:endParaRPr>
          </a:p>
        </p:txBody>
      </p:sp>
      <p:pic>
        <p:nvPicPr>
          <p:cNvPr id="1028" name="Picture 4" descr="C:\Users\pab8428\Desktop\budem-h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435" y="3027292"/>
            <a:ext cx="4931186" cy="1241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6FF">
            <a:alpha val="92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6576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6FF">
            <a:alpha val="92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6576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7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10277</TotalTime>
  <Words>24</Words>
  <Application>Microsoft Office PowerPoint</Application>
  <PresentationFormat>Personnalisé</PresentationFormat>
  <Paragraphs>36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Default Design</vt:lpstr>
      <vt:lpstr>Titre</vt:lpstr>
    </vt:vector>
  </TitlesOfParts>
  <Company>Fisheries and Oceans Canada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Immune response of Atlantic salmon(Salmo salar) to infection by infectious</dc:title>
  <dc:creator>User</dc:creator>
  <cp:lastModifiedBy>André Banville</cp:lastModifiedBy>
  <cp:revision>556</cp:revision>
  <dcterms:created xsi:type="dcterms:W3CDTF">2007-08-01T17:06:05Z</dcterms:created>
  <dcterms:modified xsi:type="dcterms:W3CDTF">2014-08-20T16:56:05Z</dcterms:modified>
</cp:coreProperties>
</file>